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  <p:sldId id="298" r:id="rId3"/>
    <p:sldId id="260" r:id="rId4"/>
    <p:sldId id="261" r:id="rId5"/>
    <p:sldId id="308" r:id="rId6"/>
  </p:sldIdLst>
  <p:sldSz cx="11520488" cy="6480175"/>
  <p:notesSz cx="6858000" cy="9144000"/>
  <p:defaultTextStyle>
    <a:defPPr>
      <a:defRPr lang="zh-CN"/>
    </a:defPPr>
    <a:lvl1pPr marL="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1pPr>
    <a:lvl2pPr marL="43200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2pPr>
    <a:lvl3pPr marL="864017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3pPr>
    <a:lvl4pPr marL="1296025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4pPr>
    <a:lvl5pPr marL="1728033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5pPr>
    <a:lvl6pPr marL="2160041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6pPr>
    <a:lvl7pPr marL="259205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7pPr>
    <a:lvl8pPr marL="302405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8pPr>
    <a:lvl9pPr marL="3456066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0C25"/>
    <a:srgbClr val="008975"/>
    <a:srgbClr val="323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493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61" y="1060529"/>
            <a:ext cx="864036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61" y="3403592"/>
            <a:ext cx="864036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78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29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49" y="345009"/>
            <a:ext cx="2484105" cy="549164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033" y="345009"/>
            <a:ext cx="7308310" cy="549164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298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0C184020-4D36-4321-9353-7B89A583B171}"/>
              </a:ext>
            </a:extLst>
          </p:cNvPr>
          <p:cNvSpPr/>
          <p:nvPr userDrawn="1"/>
        </p:nvSpPr>
        <p:spPr>
          <a:xfrm>
            <a:off x="0" y="0"/>
            <a:ext cx="576000" cy="576000"/>
          </a:xfrm>
          <a:prstGeom prst="rect">
            <a:avLst/>
          </a:prstGeom>
          <a:solidFill>
            <a:srgbClr val="D70B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Picture 9" descr="H:\张\DCK\新LOGO-01.png">
            <a:extLst>
              <a:ext uri="{FF2B5EF4-FFF2-40B4-BE49-F238E27FC236}">
                <a16:creationId xmlns:a16="http://schemas.microsoft.com/office/drawing/2014/main" id="{C72E5F65-14E0-48E4-8ADA-87B639DCC4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5592" y="217437"/>
            <a:ext cx="1107440" cy="3585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786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34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3" y="1615545"/>
            <a:ext cx="9936421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033" y="4336618"/>
            <a:ext cx="9936421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565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034" y="1725046"/>
            <a:ext cx="4896207" cy="41116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2247" y="1725046"/>
            <a:ext cx="4896207" cy="41116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113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345010"/>
            <a:ext cx="9936421" cy="125253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535" y="1588543"/>
            <a:ext cx="4873706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5" y="2367064"/>
            <a:ext cx="4873706" cy="3481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2247" y="1588543"/>
            <a:ext cx="4897708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2247" y="2367064"/>
            <a:ext cx="4897708" cy="3481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02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8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1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708" y="933026"/>
            <a:ext cx="5832247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81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933026"/>
            <a:ext cx="5832247" cy="4605124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13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345010"/>
            <a:ext cx="993642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1725046"/>
            <a:ext cx="993642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367C1-2311-481A-8DC7-1310252A8684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6006163"/>
            <a:ext cx="3888165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8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" y="0"/>
            <a:ext cx="11520311" cy="649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20C3C61-8911-4657-ABF8-14B6D62142EC}"/>
              </a:ext>
            </a:extLst>
          </p:cNvPr>
          <p:cNvSpPr txBox="1"/>
          <p:nvPr/>
        </p:nvSpPr>
        <p:spPr>
          <a:xfrm>
            <a:off x="408372" y="5627428"/>
            <a:ext cx="4846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 panose="020F0502020204030204"/>
                <a:ea typeface="+mn-ea"/>
                <a:cs typeface="+mn-cs"/>
              </a:rPr>
              <a:t>JIANGSU DONGCHENG M&amp;E TOOLS CO.,LTD.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 panose="020F0502020204030204"/>
              <a:ea typeface="+mn-ea"/>
              <a:cs typeface="+mn-cs"/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6E12340D-727B-46BB-ABFD-53C733DE6E9B}"/>
              </a:ext>
            </a:extLst>
          </p:cNvPr>
          <p:cNvSpPr txBox="1">
            <a:spLocks/>
          </p:cNvSpPr>
          <p:nvPr/>
        </p:nvSpPr>
        <p:spPr>
          <a:xfrm>
            <a:off x="475785" y="2027293"/>
            <a:ext cx="9761035" cy="232601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864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</a:rPr>
              <a:t>Noted: Please provide EIBC photos strictly in accordance with the template.  If cannot provide photos for special reason, please indicate the reason and time to make up in the black space.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115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>
            <a:extLst>
              <a:ext uri="{FF2B5EF4-FFF2-40B4-BE49-F238E27FC236}">
                <a16:creationId xmlns:a16="http://schemas.microsoft.com/office/drawing/2014/main" id="{75720F1E-51D6-48C1-B882-FCF479DECB61}"/>
              </a:ext>
            </a:extLst>
          </p:cNvPr>
          <p:cNvSpPr/>
          <p:nvPr/>
        </p:nvSpPr>
        <p:spPr>
          <a:xfrm>
            <a:off x="0" y="6370319"/>
            <a:ext cx="11520488" cy="109193"/>
          </a:xfrm>
          <a:prstGeom prst="rect">
            <a:avLst/>
          </a:prstGeom>
          <a:solidFill>
            <a:srgbClr val="D70C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94CEA5E8-F85B-4FE2-A5DF-5590205CC0D5}"/>
              </a:ext>
            </a:extLst>
          </p:cNvPr>
          <p:cNvSpPr/>
          <p:nvPr/>
        </p:nvSpPr>
        <p:spPr>
          <a:xfrm>
            <a:off x="0" y="0"/>
            <a:ext cx="11520488" cy="1881434"/>
          </a:xfrm>
          <a:prstGeom prst="rect">
            <a:avLst/>
          </a:prstGeom>
          <a:solidFill>
            <a:srgbClr val="D70C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46768" y="228413"/>
            <a:ext cx="1624163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lt1"/>
                </a:solidFill>
              </a:rPr>
              <a:t>Shop Series NO.</a:t>
            </a:r>
          </a:p>
        </p:txBody>
      </p:sp>
      <p:sp>
        <p:nvSpPr>
          <p:cNvPr id="10" name="矩形 9"/>
          <p:cNvSpPr/>
          <p:nvPr/>
        </p:nvSpPr>
        <p:spPr>
          <a:xfrm>
            <a:off x="165551" y="1173293"/>
            <a:ext cx="1709507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Registration Date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65551" y="819222"/>
            <a:ext cx="2257156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Name of the EIBC Store</a:t>
            </a:r>
          </a:p>
        </p:txBody>
      </p:sp>
      <p:sp>
        <p:nvSpPr>
          <p:cNvPr id="12" name="矩形 11"/>
          <p:cNvSpPr/>
          <p:nvPr/>
        </p:nvSpPr>
        <p:spPr>
          <a:xfrm>
            <a:off x="5960973" y="796361"/>
            <a:ext cx="602794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Type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829211" y="1173293"/>
            <a:ext cx="1049198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Stand No.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65551" y="1527364"/>
            <a:ext cx="5095947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Street View photo: Can see the street and stores beside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48649" y="1527363"/>
            <a:ext cx="1651093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Signboard photo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B301E8CF-9B98-435A-A83F-651B2F2A5C63}"/>
              </a:ext>
            </a:extLst>
          </p:cNvPr>
          <p:cNvCxnSpPr/>
          <p:nvPr/>
        </p:nvCxnSpPr>
        <p:spPr>
          <a:xfrm>
            <a:off x="0" y="796361"/>
            <a:ext cx="115204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37046597-5B2D-4ED1-BC88-A866224EC4C5}"/>
              </a:ext>
            </a:extLst>
          </p:cNvPr>
          <p:cNvCxnSpPr/>
          <p:nvPr/>
        </p:nvCxnSpPr>
        <p:spPr>
          <a:xfrm>
            <a:off x="0" y="1177174"/>
            <a:ext cx="115204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1B1A316D-84E2-4DA4-8746-C87E3AD134A5}"/>
              </a:ext>
            </a:extLst>
          </p:cNvPr>
          <p:cNvCxnSpPr/>
          <p:nvPr/>
        </p:nvCxnSpPr>
        <p:spPr>
          <a:xfrm>
            <a:off x="0" y="1527363"/>
            <a:ext cx="115204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C9C5541B-1BC5-4B55-ABB7-546B58BED71A}"/>
              </a:ext>
            </a:extLst>
          </p:cNvPr>
          <p:cNvCxnSpPr>
            <a:cxnSpLocks/>
          </p:cNvCxnSpPr>
          <p:nvPr/>
        </p:nvCxnSpPr>
        <p:spPr>
          <a:xfrm>
            <a:off x="1774022" y="0"/>
            <a:ext cx="0" cy="79636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C1A5FC22-F9AF-46EB-AB45-9AAE1F89117C}"/>
              </a:ext>
            </a:extLst>
          </p:cNvPr>
          <p:cNvCxnSpPr>
            <a:cxnSpLocks/>
          </p:cNvCxnSpPr>
          <p:nvPr/>
        </p:nvCxnSpPr>
        <p:spPr>
          <a:xfrm>
            <a:off x="2505542" y="796361"/>
            <a:ext cx="0" cy="731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DE3E0279-71A3-4195-A973-FA133AC4CD7E}"/>
              </a:ext>
            </a:extLst>
          </p:cNvPr>
          <p:cNvCxnSpPr>
            <a:cxnSpLocks/>
          </p:cNvCxnSpPr>
          <p:nvPr/>
        </p:nvCxnSpPr>
        <p:spPr>
          <a:xfrm>
            <a:off x="6950542" y="796361"/>
            <a:ext cx="0" cy="731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518175AD-E458-4117-B442-7192D8B603F3}"/>
              </a:ext>
            </a:extLst>
          </p:cNvPr>
          <p:cNvCxnSpPr>
            <a:cxnSpLocks/>
          </p:cNvCxnSpPr>
          <p:nvPr/>
        </p:nvCxnSpPr>
        <p:spPr>
          <a:xfrm>
            <a:off x="5629742" y="796361"/>
            <a:ext cx="0" cy="108507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片 37">
            <a:extLst>
              <a:ext uri="{FF2B5EF4-FFF2-40B4-BE49-F238E27FC236}">
                <a16:creationId xmlns:a16="http://schemas.microsoft.com/office/drawing/2014/main" id="{6E911F50-2B64-4C1E-BAFC-EA9986A30F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179" y="15240"/>
            <a:ext cx="2720005" cy="82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991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5ED5C81E-B4B9-476E-8D1D-E657B6A745DA}"/>
              </a:ext>
            </a:extLst>
          </p:cNvPr>
          <p:cNvSpPr/>
          <p:nvPr/>
        </p:nvSpPr>
        <p:spPr>
          <a:xfrm>
            <a:off x="0" y="0"/>
            <a:ext cx="11520488" cy="807720"/>
          </a:xfrm>
          <a:prstGeom prst="rect">
            <a:avLst/>
          </a:prstGeom>
          <a:solidFill>
            <a:srgbClr val="D70C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63578" y="243840"/>
            <a:ext cx="2374176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Photo for store overview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34648" y="243839"/>
            <a:ext cx="1654876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Photo for Stands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D9C68ED-5D91-4240-9FDB-4D281804313E}"/>
              </a:ext>
            </a:extLst>
          </p:cNvPr>
          <p:cNvSpPr/>
          <p:nvPr/>
        </p:nvSpPr>
        <p:spPr>
          <a:xfrm>
            <a:off x="0" y="6370319"/>
            <a:ext cx="11520488" cy="109193"/>
          </a:xfrm>
          <a:prstGeom prst="rect">
            <a:avLst/>
          </a:prstGeom>
          <a:solidFill>
            <a:srgbClr val="D70C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2B8A220D-A902-4DAA-B442-B7DBC5682109}"/>
              </a:ext>
            </a:extLst>
          </p:cNvPr>
          <p:cNvCxnSpPr>
            <a:endCxn id="9" idx="0"/>
          </p:cNvCxnSpPr>
          <p:nvPr/>
        </p:nvCxnSpPr>
        <p:spPr>
          <a:xfrm>
            <a:off x="5760244" y="807720"/>
            <a:ext cx="0" cy="5562599"/>
          </a:xfrm>
          <a:prstGeom prst="line">
            <a:avLst/>
          </a:prstGeom>
          <a:ln>
            <a:solidFill>
              <a:srgbClr val="D70C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81179285-D332-4B34-BBAE-F61905EE3C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241" y="15240"/>
            <a:ext cx="2720005" cy="82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68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CA09905A-03EB-4D3C-8603-0968E3E72CD3}"/>
              </a:ext>
            </a:extLst>
          </p:cNvPr>
          <p:cNvSpPr/>
          <p:nvPr/>
        </p:nvSpPr>
        <p:spPr>
          <a:xfrm>
            <a:off x="0" y="0"/>
            <a:ext cx="11520488" cy="807720"/>
          </a:xfrm>
          <a:prstGeom prst="rect">
            <a:avLst/>
          </a:prstGeom>
          <a:solidFill>
            <a:srgbClr val="D70C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4348" y="205553"/>
            <a:ext cx="1603323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Business license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0B5CC91-A38B-4BA4-8539-0FDB90CB29B7}"/>
              </a:ext>
            </a:extLst>
          </p:cNvPr>
          <p:cNvSpPr/>
          <p:nvPr/>
        </p:nvSpPr>
        <p:spPr>
          <a:xfrm>
            <a:off x="0" y="6370319"/>
            <a:ext cx="11520488" cy="109193"/>
          </a:xfrm>
          <a:prstGeom prst="rect">
            <a:avLst/>
          </a:prstGeom>
          <a:solidFill>
            <a:srgbClr val="D70C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E87124D-E326-4A6F-9031-58AA961024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179" y="15240"/>
            <a:ext cx="2720005" cy="82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93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" y="-1"/>
            <a:ext cx="11520311" cy="648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7DD08E8-67CF-4721-8718-D1DC214398B3}"/>
              </a:ext>
            </a:extLst>
          </p:cNvPr>
          <p:cNvSpPr txBox="1"/>
          <p:nvPr/>
        </p:nvSpPr>
        <p:spPr>
          <a:xfrm>
            <a:off x="1423846" y="5026976"/>
            <a:ext cx="218784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00" dirty="0">
                <a:solidFill>
                  <a:schemeClr val="bg1"/>
                </a:solidFill>
              </a:rPr>
              <a:t>www.dcktool.com</a:t>
            </a:r>
            <a:endParaRPr lang="zh-CN" altLang="en-US" sz="1700" dirty="0">
              <a:solidFill>
                <a:schemeClr val="bg1"/>
              </a:solidFill>
            </a:endParaRPr>
          </a:p>
        </p:txBody>
      </p:sp>
      <p:pic>
        <p:nvPicPr>
          <p:cNvPr id="2" name="图形 1">
            <a:extLst>
              <a:ext uri="{FF2B5EF4-FFF2-40B4-BE49-F238E27FC236}">
                <a16:creationId xmlns:a16="http://schemas.microsoft.com/office/drawing/2014/main" id="{4760A614-8A2B-4AAF-B9C0-9C39F0A54C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8479" y="5060606"/>
            <a:ext cx="454228" cy="334113"/>
          </a:xfrm>
          <a:prstGeom prst="rect">
            <a:avLst/>
          </a:prstGeom>
        </p:spPr>
      </p:pic>
      <p:pic>
        <p:nvPicPr>
          <p:cNvPr id="4" name="图形 3">
            <a:extLst>
              <a:ext uri="{FF2B5EF4-FFF2-40B4-BE49-F238E27FC236}">
                <a16:creationId xmlns:a16="http://schemas.microsoft.com/office/drawing/2014/main" id="{3A800AE4-8B9A-4B9A-BC21-07A7612C73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630" y="5696553"/>
            <a:ext cx="458459" cy="35394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801CA6D-7E73-4D56-8260-88FB131D60D5}"/>
              </a:ext>
            </a:extLst>
          </p:cNvPr>
          <p:cNvSpPr txBox="1"/>
          <p:nvPr/>
        </p:nvSpPr>
        <p:spPr>
          <a:xfrm>
            <a:off x="1423846" y="5681171"/>
            <a:ext cx="218784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00" dirty="0">
                <a:solidFill>
                  <a:schemeClr val="bg1"/>
                </a:solidFill>
              </a:rPr>
              <a:t>EIBC@dcktools.com</a:t>
            </a:r>
            <a:endParaRPr lang="zh-CN" altLang="en-US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412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92</Words>
  <Application>Microsoft Office PowerPoint</Application>
  <PresentationFormat>自定义</PresentationFormat>
  <Paragraphs>14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徐永成</dc:creator>
  <cp:lastModifiedBy>张冲</cp:lastModifiedBy>
  <cp:revision>15</cp:revision>
  <dcterms:created xsi:type="dcterms:W3CDTF">2022-01-26T08:11:21Z</dcterms:created>
  <dcterms:modified xsi:type="dcterms:W3CDTF">2022-04-12T11:48:31Z</dcterms:modified>
</cp:coreProperties>
</file>